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1"/>
  </p:notesMasterIdLst>
  <p:sldIdLst>
    <p:sldId id="256" r:id="rId2"/>
    <p:sldId id="639" r:id="rId3"/>
    <p:sldId id="341" r:id="rId4"/>
    <p:sldId id="342" r:id="rId5"/>
    <p:sldId id="344" r:id="rId6"/>
    <p:sldId id="369" r:id="rId7"/>
    <p:sldId id="368" r:id="rId8"/>
    <p:sldId id="348" r:id="rId9"/>
    <p:sldId id="641" r:id="rId10"/>
    <p:sldId id="723"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720" r:id="rId39"/>
    <p:sldId id="721" r:id="rId40"/>
    <p:sldId id="722"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261" r:id="rId167"/>
    <p:sldId id="262" r:id="rId168"/>
    <p:sldId id="263" r:id="rId169"/>
    <p:sldId id="264" r:id="rId170"/>
    <p:sldId id="265" r:id="rId171"/>
    <p:sldId id="266" r:id="rId172"/>
    <p:sldId id="267" r:id="rId173"/>
    <p:sldId id="268" r:id="rId174"/>
    <p:sldId id="269" r:id="rId175"/>
    <p:sldId id="270" r:id="rId176"/>
    <p:sldId id="271" r:id="rId177"/>
    <p:sldId id="272" r:id="rId178"/>
    <p:sldId id="273" r:id="rId179"/>
    <p:sldId id="274" r:id="rId180"/>
    <p:sldId id="275" r:id="rId181"/>
    <p:sldId id="276" r:id="rId182"/>
    <p:sldId id="277" r:id="rId183"/>
    <p:sldId id="278" r:id="rId184"/>
    <p:sldId id="279" r:id="rId185"/>
    <p:sldId id="280" r:id="rId186"/>
    <p:sldId id="281" r:id="rId187"/>
    <p:sldId id="282" r:id="rId188"/>
    <p:sldId id="283" r:id="rId189"/>
    <p:sldId id="284" r:id="rId190"/>
    <p:sldId id="285" r:id="rId191"/>
    <p:sldId id="286" r:id="rId192"/>
    <p:sldId id="287" r:id="rId193"/>
    <p:sldId id="288" r:id="rId194"/>
    <p:sldId id="289" r:id="rId195"/>
    <p:sldId id="290" r:id="rId196"/>
    <p:sldId id="291" r:id="rId197"/>
    <p:sldId id="292" r:id="rId198"/>
    <p:sldId id="293" r:id="rId199"/>
    <p:sldId id="294" r:id="rId200"/>
  </p:sldIdLst>
  <p:sldSz cx="9144000" cy="5143500" type="screen16x9"/>
  <p:notesSz cx="6858000" cy="9144000"/>
  <p:embeddedFontLst>
    <p:embeddedFont>
      <p:font typeface="Calibri" panose="020F0502020204030204" pitchFamily="34" charset="0"/>
      <p:regular r:id="rId202"/>
      <p:bold r:id="rId203"/>
      <p:italic r:id="rId204"/>
      <p:boldItalic r:id="rId205"/>
    </p:embeddedFont>
    <p:embeddedFont>
      <p:font typeface="DM Mono" panose="020B0509040201040103" pitchFamily="49" charset="77"/>
      <p:regular r:id="rId206"/>
      <p:italic r:id="rId207"/>
    </p:embeddedFont>
    <p:embeddedFont>
      <p:font typeface="DM Mono Medium" panose="020F0502020204030204" pitchFamily="34" charset="0"/>
      <p:regular r:id="rId208"/>
      <p:italic r:id="rId209"/>
    </p:embeddedFont>
    <p:embeddedFont>
      <p:font typeface="DM Sans" pitchFamily="2" charset="77"/>
      <p:regular r:id="rId210"/>
      <p:bold r:id="rId211"/>
      <p:italic r:id="rId212"/>
      <p:boldItalic r:id="rId213"/>
    </p:embeddedFont>
    <p:embeddedFont>
      <p:font typeface="DM Sans Medium" pitchFamily="2" charset="77"/>
      <p:regular r:id="rId214"/>
      <p:italic r:id="rId215"/>
    </p:embeddedFont>
    <p:embeddedFont>
      <p:font typeface="Impact" panose="020B0806030902050204" pitchFamily="34" charset="0"/>
      <p:regular r:id="rId216"/>
    </p:embeddedFont>
    <p:embeddedFont>
      <p:font typeface="Inter" panose="020F0502020204030204" pitchFamily="34" charset="0"/>
      <p:regular r:id="rId217"/>
      <p:bold r:id="rId218"/>
      <p:italic r:id="rId219"/>
      <p:boldItalic r:id="rId220"/>
    </p:embeddedFont>
    <p:embeddedFont>
      <p:font typeface="Montserrat" pitchFamily="2" charset="77"/>
      <p:regular r:id="rId221"/>
      <p:bold r:id="rId222"/>
      <p:italic r:id="rId223"/>
      <p:boldItalic r:id="rId224"/>
    </p:embeddedFont>
    <p:embeddedFont>
      <p:font typeface="Oswald" pitchFamily="2" charset="77"/>
      <p:regular r:id="rId225"/>
      <p:bold r:id="rId226"/>
    </p:embeddedFont>
    <p:embeddedFont>
      <p:font typeface="Source Sans Pro" panose="020B0503030403020204" pitchFamily="34" charset="0"/>
      <p:regular r:id="rId227"/>
      <p:bold r:id="rId228"/>
      <p:italic r:id="rId229"/>
      <p:boldItalic r:id="rId2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1"/>
            <p14:sldId id="723"/>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720"/>
            <p14:sldId id="721"/>
            <p14:sldId id="722"/>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E0D71"/>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70"/>
    <p:restoredTop sz="94745"/>
  </p:normalViewPr>
  <p:slideViewPr>
    <p:cSldViewPr snapToGrid="0">
      <p:cViewPr varScale="1">
        <p:scale>
          <a:sx n="101" d="100"/>
          <a:sy n="101" d="100"/>
        </p:scale>
        <p:origin x="216" y="76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4.fntdata"/><Relationship Id="rId226"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5.fntdata"/><Relationship Id="rId227" Type="http://schemas.openxmlformats.org/officeDocument/2006/relationships/font" Target="fonts/font2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1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6.fntdata"/><Relationship Id="rId228" Type="http://schemas.openxmlformats.org/officeDocument/2006/relationships/font" Target="fonts/font2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7.fntdata"/><Relationship Id="rId229" Type="http://schemas.openxmlformats.org/officeDocument/2006/relationships/font" Target="fonts/font2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18.fntdata"/><Relationship Id="rId230" Type="http://schemas.openxmlformats.org/officeDocument/2006/relationships/font" Target="fonts/font2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8.fntdata"/><Relationship Id="rId190" Type="http://schemas.openxmlformats.org/officeDocument/2006/relationships/slide" Target="slides/slide189.xml"/><Relationship Id="rId204" Type="http://schemas.openxmlformats.org/officeDocument/2006/relationships/font" Target="fonts/font3.fntdata"/><Relationship Id="rId220" Type="http://schemas.openxmlformats.org/officeDocument/2006/relationships/font" Target="fonts/font19.fntdata"/><Relationship Id="rId225"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9.fntdata"/><Relationship Id="rId215" Type="http://schemas.openxmlformats.org/officeDocument/2006/relationships/font" Target="fonts/font14.fntdata"/><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2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0.fntdata"/><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222" Type="http://schemas.openxmlformats.org/officeDocument/2006/relationships/font" Target="fonts/font2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11.fntdata"/><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font" Target="fonts/font1.fntdata"/><Relationship Id="rId223" Type="http://schemas.openxmlformats.org/officeDocument/2006/relationships/font" Target="fonts/font2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2.fntdata"/><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font" Target="fonts/font2.fntdata"/><Relationship Id="rId19" Type="http://schemas.openxmlformats.org/officeDocument/2006/relationships/slide" Target="slides/slide18.xml"/><Relationship Id="rId224" Type="http://schemas.openxmlformats.org/officeDocument/2006/relationships/font" Target="fonts/font23.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21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19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836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202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3 - Breaker F">
  <p:cSld name="43 - Breaker F">
    <p:bg>
      <p:bgRef idx="1001">
        <a:schemeClr val="bg1"/>
      </p:bgRef>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 id="2147483663"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8.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hyperlink" Target="http://unsplash.com/"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182.xml"/><Relationship Id="rId1" Type="http://schemas.openxmlformats.org/officeDocument/2006/relationships/slideLayout" Target="../slideLayouts/slideLayout3.xml"/><Relationship Id="rId4" Type="http://schemas.openxmlformats.org/officeDocument/2006/relationships/hyperlink" Target="https://www.fontsquirrel.com/fonts/source-sans-pro" TargetMode="Externa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0.xm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9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tx2"/>
                </a:solidFill>
                <a:latin typeface="DM Sans" pitchFamily="2" charset="77"/>
              </a:rPr>
              <a:t>“The number of interactions in the </a:t>
            </a:r>
            <a:r>
              <a:rPr lang="en" sz="3000" dirty="0" err="1">
                <a:solidFill>
                  <a:schemeClr val="tx2"/>
                </a:solidFill>
                <a:latin typeface="DM Sans" pitchFamily="2" charset="77"/>
                <a:ea typeface="Courier New"/>
                <a:cs typeface="Courier New"/>
                <a:sym typeface="Courier New"/>
              </a:rPr>
              <a:t>pandemic_recovery</a:t>
            </a:r>
            <a:r>
              <a:rPr lang="en" sz="3000" dirty="0">
                <a:solidFill>
                  <a:schemeClr val="tx2"/>
                </a:solidFill>
                <a:latin typeface="DM Sans" pitchFamily="2" charset="77"/>
              </a:rPr>
              <a:t> table doesn’t look right”</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133601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8986762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180</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181</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182</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187</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188</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189</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190</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191</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192</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193</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194</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195</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196</a:t>
            </a:fld>
            <a:endParaRPr>
              <a:solidFill>
                <a:srgbClr val="00CEF6"/>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198</a:t>
            </a:fld>
            <a:endParaRPr>
              <a:solidFill>
                <a:srgbClr val="00CEF6"/>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0B74FC72-74C0-D0BA-FFB1-6FCF33D113E7}"/>
              </a:ext>
            </a:extLst>
          </p:cNvPr>
          <p:cNvSpPr/>
          <p:nvPr/>
        </p:nvSpPr>
        <p:spPr>
          <a:xfrm>
            <a:off x="4491721"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50072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9148517B-7D0B-F182-EEC5-06D5D0F6679C}"/>
              </a:ext>
            </a:extLst>
          </p:cNvPr>
          <p:cNvSpPr/>
          <p:nvPr/>
        </p:nvSpPr>
        <p:spPr>
          <a:xfrm>
            <a:off x="392634"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15072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1021;p92">
            <a:extLst>
              <a:ext uri="{FF2B5EF4-FFF2-40B4-BE49-F238E27FC236}">
                <a16:creationId xmlns:a16="http://schemas.microsoft.com/office/drawing/2014/main" id="{427B491C-8D4B-EDB8-B93C-97204224F4A2}"/>
              </a:ext>
            </a:extLst>
          </p:cNvPr>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 name="Google Shape;1022;p92">
            <a:extLst>
              <a:ext uri="{FF2B5EF4-FFF2-40B4-BE49-F238E27FC236}">
                <a16:creationId xmlns:a16="http://schemas.microsoft.com/office/drawing/2014/main" id="{2E16C43E-14AF-C708-89E8-10EE52BCEEC9}"/>
              </a:ext>
            </a:extLst>
          </p:cNvPr>
          <p:cNvSpPr/>
          <p:nvPr/>
        </p:nvSpPr>
        <p:spPr>
          <a:xfrm>
            <a:off x="478575" y="2529319"/>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 name="Google Shape;1023;p92">
            <a:extLst>
              <a:ext uri="{FF2B5EF4-FFF2-40B4-BE49-F238E27FC236}">
                <a16:creationId xmlns:a16="http://schemas.microsoft.com/office/drawing/2014/main" id="{33428EB1-8235-526C-0E95-89948115FF6C}"/>
              </a:ext>
            </a:extLst>
          </p:cNvPr>
          <p:cNvSpPr/>
          <p:nvPr/>
        </p:nvSpPr>
        <p:spPr>
          <a:xfrm>
            <a:off x="515429" y="3723244"/>
            <a:ext cx="8186850" cy="1018558"/>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2635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8207722"/>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 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Aenean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cras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Est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0288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CA" sz="3000" dirty="0">
                <a:solidFill>
                  <a:schemeClr val="tx2"/>
                </a:solidFill>
                <a:latin typeface="DM Sans" pitchFamily="2" charset="77"/>
              </a:rPr>
              <a:t>The Bug</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11">
      <a:dk1>
        <a:srgbClr val="323E5E"/>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17480</TotalTime>
  <Words>33155</Words>
  <Application>Microsoft Macintosh PowerPoint</Application>
  <PresentationFormat>On-screen Show (16:9)</PresentationFormat>
  <Paragraphs>2322</Paragraphs>
  <Slides>199</Slides>
  <Notes>196</Notes>
  <HiddenSlides>14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199</vt:i4>
      </vt:variant>
    </vt:vector>
  </HeadingPairs>
  <TitlesOfParts>
    <vt:vector size="212" baseType="lpstr">
      <vt:lpstr>Inter</vt:lpstr>
      <vt:lpstr>Impact</vt:lpstr>
      <vt:lpstr>DM Mono Medium</vt:lpstr>
      <vt:lpstr>Oswald</vt:lpstr>
      <vt:lpstr>Montserrat</vt:lpstr>
      <vt:lpstr>Arial</vt:lpstr>
      <vt:lpstr>Bradley Hand</vt:lpstr>
      <vt:lpstr>DM Mono</vt:lpstr>
      <vt:lpstr>Source Sans Pro</vt:lpstr>
      <vt:lpstr>DM Sans</vt:lpstr>
      <vt:lpstr>DM Sans Medium</vt:lpstr>
      <vt:lpstr>Calibri</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27</cp:revision>
  <dcterms:modified xsi:type="dcterms:W3CDTF">2023-03-15T04:28:29Z</dcterms:modified>
</cp:coreProperties>
</file>